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450B3-BD30-430A-8DAA-CB3EA203DFD2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30628-F92C-47A3-A9FB-B0955E18968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562452" y="1506961"/>
            <a:ext cx="8081514" cy="861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sz="1600" dirty="0"/>
              <a:t>IIF Northern Region and IIF Jaipur Chapter jointly with BIS organized a seminar on “How to register and get your castings BIS certified ” on 15th </a:t>
            </a:r>
            <a:r>
              <a:rPr lang="en-US" dirty="0"/>
              <a:t>February</a:t>
            </a:r>
            <a:r>
              <a:rPr lang="en-US" sz="1600" dirty="0"/>
              <a:t> 2024 at VKIA Recreation Club, Jaipur. Director &amp; Head, BIS Jaipur Ms. Kanika Kalia was the Key Speaker.</a:t>
            </a:r>
          </a:p>
        </p:txBody>
      </p:sp>
      <p:pic>
        <p:nvPicPr>
          <p:cNvPr id="4" name="Picture 3" descr="EDAE4DEE-EBBF-4725-A87E-3C2FF83584C9_1_105_c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500306"/>
            <a:ext cx="2276475" cy="2023745"/>
          </a:xfrm>
          <a:prstGeom prst="rect">
            <a:avLst/>
          </a:prstGeom>
        </p:spPr>
      </p:pic>
      <p:pic>
        <p:nvPicPr>
          <p:cNvPr id="5" name="Picture 4" descr="6E55D29A-8115-4018-802C-8DD4A853EA86_1_105_c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500306"/>
            <a:ext cx="2928957" cy="2023745"/>
          </a:xfrm>
          <a:prstGeom prst="rect">
            <a:avLst/>
          </a:prstGeom>
        </p:spPr>
      </p:pic>
      <p:pic>
        <p:nvPicPr>
          <p:cNvPr id="6" name="Picture 5" descr="3E236EF4-836C-4886-A2E9-005F028C48D8_1_105_c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2500306"/>
            <a:ext cx="2500330" cy="2024380"/>
          </a:xfrm>
          <a:prstGeom prst="rect">
            <a:avLst/>
          </a:prstGeom>
        </p:spPr>
      </p:pic>
      <p:pic>
        <p:nvPicPr>
          <p:cNvPr id="7" name="Picture 6" descr="FB3C51EE-536D-454F-9CA6-92952E9FEDFE_1_105_c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0364" y="4643446"/>
            <a:ext cx="2857520" cy="1985010"/>
          </a:xfrm>
          <a:prstGeom prst="rect">
            <a:avLst/>
          </a:prstGeom>
        </p:spPr>
      </p:pic>
      <p:pic>
        <p:nvPicPr>
          <p:cNvPr id="8" name="Picture 7" descr="7015AF9B-35F8-4238-8DD0-54EE0DA6EBF8_1_105_c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4643446"/>
            <a:ext cx="2276951" cy="2024380"/>
          </a:xfrm>
          <a:prstGeom prst="rect">
            <a:avLst/>
          </a:prstGeom>
        </p:spPr>
      </p:pic>
      <p:pic>
        <p:nvPicPr>
          <p:cNvPr id="10" name="Picture 9" descr="877799B0-BE99-4D07-915E-BDEE585D4D12_1_105_c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43636" y="4643446"/>
            <a:ext cx="2643206" cy="2000264"/>
          </a:xfrm>
          <a:prstGeom prst="rect">
            <a:avLst/>
          </a:prstGeom>
        </p:spPr>
      </p:pic>
      <p:grpSp>
        <p:nvGrpSpPr>
          <p:cNvPr id="9" name="Group 10"/>
          <p:cNvGrpSpPr/>
          <p:nvPr/>
        </p:nvGrpSpPr>
        <p:grpSpPr>
          <a:xfrm>
            <a:off x="2126975" y="0"/>
            <a:ext cx="4214187" cy="897685"/>
            <a:chOff x="2835966" y="0"/>
            <a:chExt cx="5618916" cy="897685"/>
          </a:xfrm>
        </p:grpSpPr>
        <p:pic>
          <p:nvPicPr>
            <p:cNvPr id="12" name="Picture 11" descr="IMG-20231108-WA0017.jpg"/>
            <p:cNvPicPr>
              <a:picLocks noChangeAspect="1"/>
            </p:cNvPicPr>
            <p:nvPr/>
          </p:nvPicPr>
          <p:blipFill>
            <a:blip r:embed="rId8"/>
            <a:srcRect r="53923" b="88955"/>
            <a:stretch>
              <a:fillRect/>
            </a:stretch>
          </p:blipFill>
          <p:spPr>
            <a:xfrm>
              <a:off x="2835966" y="0"/>
              <a:ext cx="4465982" cy="897685"/>
            </a:xfrm>
            <a:prstGeom prst="rect">
              <a:avLst/>
            </a:prstGeom>
          </p:spPr>
        </p:pic>
        <p:pic>
          <p:nvPicPr>
            <p:cNvPr id="13" name="Picture 12" descr="WhatsApp Image 2024-04-02 at 5.34.33 PM (1).jpe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53711" y="185531"/>
              <a:ext cx="801171" cy="703526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48FE471-4822-89A1-7627-54A9934ADE8A}"/>
              </a:ext>
            </a:extLst>
          </p:cNvPr>
          <p:cNvSpPr txBox="1"/>
          <p:nvPr/>
        </p:nvSpPr>
        <p:spPr>
          <a:xfrm>
            <a:off x="3002125" y="1166321"/>
            <a:ext cx="3307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N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Awareness Seminar at Jaipur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57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1</cp:revision>
  <dcterms:created xsi:type="dcterms:W3CDTF">2024-07-29T09:07:47Z</dcterms:created>
  <dcterms:modified xsi:type="dcterms:W3CDTF">2024-07-29T09:09:55Z</dcterms:modified>
</cp:coreProperties>
</file>